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57" r:id="rId3"/>
    <p:sldId id="269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440" y="1484784"/>
            <a:ext cx="4648560" cy="994122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ШҚО ББ «№7 </a:t>
            </a:r>
            <a:r>
              <a:rPr lang="ru-RU" sz="2600" b="1" dirty="0" err="1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6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6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-интернаты» КММ директоры</a:t>
            </a:r>
            <a:br>
              <a:rPr lang="ru-RU" sz="26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Кдыргалиева Гульнар </a:t>
            </a:r>
            <a:r>
              <a:rPr lang="ru-RU" sz="2600" b="1" dirty="0" err="1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Коксугеньевна</a:t>
            </a:r>
            <a:br>
              <a:rPr lang="ru-RU" sz="26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284984"/>
            <a:ext cx="7560840" cy="31794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мектеп-интернатта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әдістерін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баяндама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Г.К.Кдыргалиева.JPG"/>
          <p:cNvPicPr>
            <a:picLocks noChangeAspect="1"/>
          </p:cNvPicPr>
          <p:nvPr/>
        </p:nvPicPr>
        <p:blipFill>
          <a:blip r:embed="rId2" cstate="print"/>
          <a:srcRect t="2353" r="2678" b="51111"/>
          <a:stretch>
            <a:fillRect/>
          </a:stretch>
        </p:blipFill>
        <p:spPr>
          <a:xfrm>
            <a:off x="251520" y="260648"/>
            <a:ext cx="4248472" cy="3065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Түлектердің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жеткізген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Жалпыадамзаттық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құндылықтарды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игеруге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сәттілік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970" name="Picture 2" descr="F:\фото 22-23\фото рябинусша май 23\WhatsApp Image 2023-05-04 at 11.25.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273345" cy="4373572"/>
          </a:xfrm>
          <a:prstGeom prst="rect">
            <a:avLst/>
          </a:prstGeom>
          <a:noFill/>
        </p:spPr>
      </p:pic>
      <p:pic>
        <p:nvPicPr>
          <p:cNvPr id="211971" name="Picture 3" descr="F:\фото 22-23\день здоровья\WhatsApp Image 2022-11-03 at 14.08.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28396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498" y="69269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err="1"/>
              <a:t>Назарларыңызға</a:t>
            </a:r>
            <a:r>
              <a:rPr lang="ru-RU" sz="6000" dirty="0"/>
              <a:t> </a:t>
            </a:r>
            <a:r>
              <a:rPr lang="ru-RU" sz="6000" dirty="0" err="1"/>
              <a:t>рақмет</a:t>
            </a:r>
            <a:r>
              <a:rPr lang="ru-RU" sz="6000" dirty="0"/>
              <a:t>!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355B0C6-D309-4A5D-AC4B-834A5696A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3738"/>
            <a:ext cx="6772476" cy="38095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қажеттіліктер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эмоционалдық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кемістіктері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термин.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30040" cy="2650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ЕББҚ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317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тәрбиеленуде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132856"/>
            <a:ext cx="7458032" cy="41155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ПДК-217</a:t>
            </a:r>
          </a:p>
          <a:p>
            <a:r>
              <a:rPr lang="ru-RU" dirty="0"/>
              <a:t>ЖАОК-77</a:t>
            </a:r>
          </a:p>
          <a:p>
            <a:r>
              <a:rPr lang="ru-RU" dirty="0"/>
              <a:t>ОАОК-23</a:t>
            </a:r>
          </a:p>
          <a:p>
            <a:r>
              <a:rPr lang="ru-RU" dirty="0"/>
              <a:t>БЦСА-1</a:t>
            </a:r>
          </a:p>
          <a:p>
            <a:r>
              <a:rPr lang="ru-RU" dirty="0" err="1"/>
              <a:t>АСБмен</a:t>
            </a:r>
            <a:r>
              <a:rPr lang="ru-RU" dirty="0"/>
              <a:t> -22</a:t>
            </a:r>
          </a:p>
          <a:p>
            <a:r>
              <a:rPr lang="ru-RU" dirty="0"/>
              <a:t>Даун синдромы-6</a:t>
            </a:r>
          </a:p>
          <a:p>
            <a:r>
              <a:rPr lang="ru-RU" dirty="0" err="1"/>
              <a:t>Мүгедектер</a:t>
            </a:r>
            <a:r>
              <a:rPr lang="ru-RU" dirty="0"/>
              <a:t> -56</a:t>
            </a:r>
          </a:p>
          <a:p>
            <a:r>
              <a:rPr lang="ru-RU" dirty="0" err="1"/>
              <a:t>Үйден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-60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тұлғасы</a:t>
            </a:r>
            <a:r>
              <a:rPr lang="ru-RU" dirty="0"/>
              <a:t> мен </a:t>
            </a:r>
            <a:r>
              <a:rPr lang="ru-RU" dirty="0" err="1"/>
              <a:t>әлеуметтік</a:t>
            </a:r>
            <a:r>
              <a:rPr lang="ru-RU" dirty="0"/>
              <a:t> орта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2994" name="Picture 2" descr="F:\фото школьные\IMG-20210118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054" y="2504897"/>
            <a:ext cx="3147814" cy="4197085"/>
          </a:xfrm>
          <a:prstGeom prst="rect">
            <a:avLst/>
          </a:prstGeom>
          <a:noFill/>
        </p:spPr>
      </p:pic>
      <p:pic>
        <p:nvPicPr>
          <p:cNvPr id="212995" name="Picture 3" descr="F:\фото 22-23\день здоровья\WhatsApp Image 2022-11-03 at 14.08.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4461119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мекемелермен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endParaRPr lang="ru-RU" dirty="0"/>
          </a:p>
        </p:txBody>
      </p:sp>
      <p:pic>
        <p:nvPicPr>
          <p:cNvPr id="1026" name="Picture 2" descr="C:\Users\Администратор\Desktop\фото школьников\WhatsApp Image 2024-08-09 at 13.58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542992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әлеуметтену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үдерісінің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бағдарламалары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бағбаншылық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Тігіншілік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Жиһаз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жинаушы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Клининг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180405_091729.jpg"/>
          <p:cNvPicPr>
            <a:picLocks noChangeAspect="1"/>
          </p:cNvPicPr>
          <p:nvPr/>
        </p:nvPicPr>
        <p:blipFill>
          <a:blip r:embed="rId2" cstate="print"/>
          <a:srcRect l="20518" r="10611"/>
          <a:stretch>
            <a:fillRect/>
          </a:stretch>
        </p:blipFill>
        <p:spPr>
          <a:xfrm>
            <a:off x="5220072" y="3861048"/>
            <a:ext cx="367240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ыпус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861048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көрсеткіштері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5256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түлектеріміз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Риддер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колледждерде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жалғастырады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Администратор\Desktop\фото школьников\WhatsApp Image 2024-08-09 at 13.59.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73448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көзқарастағы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үлгісі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498080" cy="4800600"/>
          </a:xfrm>
        </p:spPr>
        <p:txBody>
          <a:bodyPr/>
          <a:lstStyle/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Рухани-адамгершілік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Зияткерлі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Коммуникативті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Әлеуметтік-мәдени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10946" name="Picture 2" descr="F:\фото 23-24\фото 25.10.2023\WhatsApp Image 2023-10-24 at 21.26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3708673" cy="2808312"/>
          </a:xfrm>
          <a:prstGeom prst="rect">
            <a:avLst/>
          </a:prstGeom>
          <a:noFill/>
        </p:spPr>
      </p:pic>
      <p:pic>
        <p:nvPicPr>
          <p:cNvPr id="210947" name="Picture 3" descr="F:\фото 23-24\досболаик фото\WhatsApp Image 2024-02-21 at 08.44.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</TotalTime>
  <Words>237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ШҚО ББ «№7 арнайы мектеп-интернаты» КММ директоры Кдыргалиева Гульнар Коксугеньевна  </vt:lpstr>
      <vt:lpstr>Ерекше қажеттіліктер</vt:lpstr>
      <vt:lpstr>Қазіргі таңда мектепте ЕББҚ ететін 317 бала білім алып, тәрбиеленуде </vt:lpstr>
      <vt:lpstr>Мұғалімдер қызметінің басым бағыттары</vt:lpstr>
      <vt:lpstr>Мұғалімдер қызметінің басым бағыттары</vt:lpstr>
      <vt:lpstr>Мұғалімдер қызметінің басым бағыттары</vt:lpstr>
      <vt:lpstr>Ерте кәсіптік даярлау бағдарламалары:</vt:lpstr>
      <vt:lpstr>Оқытудың сәтті көрсеткіштері</vt:lpstr>
      <vt:lpstr> Жаңа көзқарастағы мұғалімнің үлгісі</vt:lpstr>
      <vt:lpstr>Түлектердің қол жеткізген жетістіктері</vt:lpstr>
      <vt:lpstr>Шығармашылық және спорттық қызметте сәттілік</vt:lpstr>
      <vt:lpstr>Назарларыңызға рақмет!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путей и средств в качественной подготовке воспитанников с особыми образовательными потребностями в условиях специальной школы-интерната</dc:title>
  <dc:creator>Администратор</dc:creator>
  <cp:lastModifiedBy>Пользователь</cp:lastModifiedBy>
  <cp:revision>36</cp:revision>
  <dcterms:created xsi:type="dcterms:W3CDTF">2024-08-09T02:29:12Z</dcterms:created>
  <dcterms:modified xsi:type="dcterms:W3CDTF">2024-08-12T05:41:42Z</dcterms:modified>
</cp:coreProperties>
</file>