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78" r:id="rId3"/>
    <p:sldId id="279" r:id="rId4"/>
    <p:sldId id="280" r:id="rId5"/>
    <p:sldId id="281" r:id="rId6"/>
    <p:sldId id="284" r:id="rId7"/>
    <p:sldId id="283" r:id="rId8"/>
    <p:sldId id="282" r:id="rId9"/>
    <p:sldId id="277" r:id="rId10"/>
    <p:sldId id="286" r:id="rId11"/>
    <p:sldId id="28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CF0"/>
    <a:srgbClr val="353535"/>
    <a:srgbClr val="2E5369"/>
    <a:srgbClr val="0092CA"/>
    <a:srgbClr val="006C28"/>
    <a:srgbClr val="0493CB"/>
    <a:srgbClr val="153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3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7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71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80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04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0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2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8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78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8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1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7D72-1691-4E7F-9F6F-1F5E1CC831E7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25CC98-FE48-4D8A-BB78-5F11ED272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1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2897" y="161364"/>
            <a:ext cx="8852687" cy="52443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Кияков Маргулан </a:t>
            </a:r>
            <a:r>
              <a:rPr lang="ru-RU" sz="3600" b="1" dirty="0" err="1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Талгатович</a:t>
            </a:r>
            <a: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 “Адаптивной физической культуры”</a:t>
            </a:r>
            <a:b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b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Паралимпийского тренировочного центра </a:t>
            </a:r>
            <a:b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Астаны</a:t>
            </a:r>
            <a:b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- ОФ “</a:t>
            </a:r>
            <a:r>
              <a:rPr lang="ru-RU" sz="3600" b="1" dirty="0" err="1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Жеңіске</a:t>
            </a:r>
            <a: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</a:t>
            </a:r>
            <a:r>
              <a:rPr lang="ru-RU" sz="3600" b="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6458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052B47-EB35-794F-BD64-8ACDED91D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837" y="376518"/>
            <a:ext cx="9839915" cy="60332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0" cap="all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адаптивной физической культуры</a:t>
            </a:r>
            <a:r>
              <a:rPr lang="ru-RU" sz="2800" b="0" i="0" cap="all" dirty="0">
                <a:solidFill>
                  <a:srgbClr val="DA37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i="0" cap="all" dirty="0">
                <a:solidFill>
                  <a:srgbClr val="DA37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Профилактическая — предупредить осложнения или нежелательные исходы основного заболевания.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Воспитательная — обеспечить возможности личностного роста, самоопределения и мотивации к активной деятельности.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Социально-интегративная — обеспечить максимально успешную интеграцию человека в общество, в его культурную, трудовую, повседневную жизнь.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Коммуникативная — обеспечить полноценную коммуникацию с окружающими.</a:t>
            </a:r>
            <a:endParaRPr lang="ru-K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4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052B47-EB35-794F-BD64-8ACDED91D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331" y="376518"/>
            <a:ext cx="8915399" cy="6149788"/>
          </a:xfrm>
        </p:spPr>
        <p:txBody>
          <a:bodyPr>
            <a:normAutofit/>
          </a:bodyPr>
          <a:lstStyle/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курсов факультета повышения квалификации (ФПК) по адаптивной физической культуре вызвана тем, что подготовка специалистов по физической культуре до настоящего времени была направлена в основном на работу со здоровым контингентом населения, отсутствует государственный заказ на ФПК специалистов адаптивной физической культуры (АФК). 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состояние проблемы актуализирует подготовку действующих специалистов по адаптивной физической культуре и тренеров АФК через систему дополнительного образования ФПК.</a:t>
            </a:r>
            <a:endParaRPr lang="ru-KZ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2335AE-A66F-057C-1F43-5C9429C27E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918447" y="1028343"/>
            <a:ext cx="9081248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kumimoji="0" lang="ru-RU" altLang="ru-KZ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KZ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KZ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KZ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KZ" altLang="ru-KZ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преподавания адаптивной физической культуры </a:t>
            </a:r>
            <a:r>
              <a:rPr kumimoji="0" lang="ru-RU" altLang="ru-KZ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KZ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KZ" altLang="ru-KZ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инклюзивного</a:t>
            </a:r>
            <a:r>
              <a:rPr kumimoji="0" lang="ru-RU" altLang="ru-KZ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KZ" altLang="ru-KZ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13417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7C40D9-8B22-EC01-2ED8-2A2DE641E5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891552" y="251633"/>
            <a:ext cx="10022541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всё большее внимание уделяется вовлечению детей с ограниченными возможностями в занятия физической культурой. </a:t>
            </a:r>
            <a:r>
              <a:rPr kumimoji="0" lang="ru-RU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 играют важную роль в развитии любого ребенка. В особенности для детей с инвалидностью, которые испытывают проблемы с коммуникацией, формированием социальных навыков и поведением</a:t>
            </a:r>
            <a:r>
              <a:rPr kumimoji="0" lang="ru-RU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ru-RU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 данной категории ограничена. </a:t>
            </a:r>
            <a:b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гиподинамия, плоскостопие, нарушение координации, нарушение осанки и многое другое.</a:t>
            </a:r>
            <a:b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детям просто необходима </a:t>
            </a:r>
            <a:b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ФИЗИЧЕСКАЯ КУЛЬТУРА. </a:t>
            </a:r>
            <a:r>
              <a:rPr kumimoji="0" lang="ru-RU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KZ" altLang="ru-K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3ECB56-A0AE-E92A-ACBA-CDA339BC0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22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FDD695-8845-296B-7F4C-46EB76D9A0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103929" y="1427707"/>
            <a:ext cx="963548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3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физическая культура (ЛФК) </a:t>
            </a:r>
            <a:r>
              <a:rPr lang="ru-RU" altLang="ru-K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K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K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KZ" altLang="ru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едицинская </a:t>
            </a:r>
            <a:r>
              <a:rPr kumimoji="0" lang="ru-KZ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дисциплина, применяющая</a:t>
            </a:r>
            <a:r>
              <a:rPr kumimoji="0" lang="ru-RU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KZ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физической культуры (в основном — физические упражнения) с целью лечения и реабилитации больных и лиц с инвалидностью, </a:t>
            </a:r>
            <a:r>
              <a:rPr kumimoji="0" lang="ru-RU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KZ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профилактики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230313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8AC18-950C-E0A8-0370-012AD9C1B7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017059" y="1383835"/>
            <a:ext cx="979842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3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физическая культура и спорт – </a:t>
            </a:r>
            <a:r>
              <a:rPr kumimoji="0" lang="ru-RU" altLang="ru-KZ" sz="3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KZ" sz="3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K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KZ" altLang="ru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 </a:t>
            </a:r>
            <a:r>
              <a:rPr kumimoji="0" lang="ru-KZ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 спортивно-оздоровительного характера, </a:t>
            </a:r>
            <a:r>
              <a:rPr kumimoji="0" lang="ru-RU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KZ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реабилитацию и адаптацию к нормальной социальной среде лиц с инвалидностью, преодоление ими психологических барьеров, препятствующих ощущению полноценной жизни, а также осознание необходимости своего личного вклада в социальное развитие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173227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B93EB7D9-EE32-5B49-59FA-BF9B724C2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1A8A182-114E-D9AC-4107-B39E86F8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0F8E40-F7E0-8370-54BE-552FC6CFC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052B47-EB35-794F-BD64-8ACDED91D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354" y="207459"/>
            <a:ext cx="10085294" cy="86957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1D7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адаптивного спорта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4BCB14-8C7E-453A-D4BB-08980B6F4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59" y="1963272"/>
            <a:ext cx="9968753" cy="42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6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052B47-EB35-794F-BD64-8ACDED91D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222" y="2895125"/>
            <a:ext cx="2852363" cy="346853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портсмены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ОДА, ЦП, зрения, интеллекта.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достижений.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и город ОИ и ПИ один.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Допуск: наличие класса.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458740-FE00-B63D-B304-AA14836A7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16" y="513721"/>
            <a:ext cx="1316850" cy="1329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C5E80F-774A-260C-413B-7E16DCACCFD7}"/>
              </a:ext>
            </a:extLst>
          </p:cNvPr>
          <p:cNvSpPr txBox="1"/>
          <p:nvPr/>
        </p:nvSpPr>
        <p:spPr>
          <a:xfrm>
            <a:off x="5397784" y="1967500"/>
            <a:ext cx="271630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СУРДОЛИМПИК </a:t>
            </a: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потерей слуха.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достижений.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проводить в год ОИ.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Допуск: медицинское подтверждение.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7AD95D-11E2-3811-C260-2280250D6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423" y="376157"/>
            <a:ext cx="1316850" cy="13290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F906C4-04DC-8E56-493D-FD5E46AC6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511" y="513722"/>
            <a:ext cx="1316850" cy="13290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259849-63FF-0AAD-D84C-D627042C11FA}"/>
              </a:ext>
            </a:extLst>
          </p:cNvPr>
          <p:cNvSpPr txBox="1"/>
          <p:nvPr/>
        </p:nvSpPr>
        <p:spPr>
          <a:xfrm>
            <a:off x="8739398" y="1967500"/>
            <a:ext cx="33118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ОЛИМПИК</a:t>
            </a: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интеллекта.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спорт.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проводить в год ОИ.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Допуск: медицинское подтверждение.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0842" y="1989064"/>
            <a:ext cx="2476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082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052B47-EB35-794F-BD64-8ACDED91D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331" y="502024"/>
            <a:ext cx="8915399" cy="5844988"/>
          </a:xfrm>
        </p:spPr>
        <p:txBody>
          <a:bodyPr>
            <a:normAutofit fontScale="90000"/>
          </a:bodyPr>
          <a:lstStyle/>
          <a:p>
            <a:r>
              <a:rPr lang="ru-RU" sz="3200" b="1" i="0" cap="all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 школьным факторам риска относят:</a:t>
            </a:r>
            <a:br>
              <a:rPr lang="ru-RU" sz="3200" b="1" i="0" cap="all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Недостаток физической нагрузки, что приводит к гиподинамии и ухудшению здоровья;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Неосведомленность педагогов, родителей и детей в вопросах охраны и укрепления здоровья;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Невозможность индивидуального подхода к учащимся;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Недостаточная популяризация культуры здоровья;</a:t>
            </a:r>
            <a:endParaRPr lang="ru-K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012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1188</TotalTime>
  <Words>144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Легкий дым</vt:lpstr>
      <vt:lpstr>Кияков Маргулан Талгатович  Магистр “Адаптивной физической культуры”  Руководитель  Паралимпийского тренировочного центра  г. Астаны   Организация - ОФ “Жеңіске жет”</vt:lpstr>
      <vt:lpstr>Тема:  «Особенности преподавания адаптивной физической культуры  в условиях инклюзивного образования»</vt:lpstr>
      <vt:lpstr>В настоящее время всё большее внимание уделяется вовлечению детей с ограниченными возможностями в занятия физической культурой.   Физические упражнения играют важную роль в развитии любого ребенка. В особенности для детей с инвалидностью, которые испытывают проблемы с коммуникацией, формированием социальных навыков и поведением.  Физическая активность данной категории ограничена.  Возникает гиподинамия, плоскостопие, нарушение координации, нарушение осанки и многое другое. Таким детям просто необходима  АДАПТИВНАЯ ФИЗИЧЕСКАЯ КУЛЬТУРА.  </vt:lpstr>
      <vt:lpstr>Лечебная физическая культура (ЛФК)   Медицинская дисциплина, применяющая  средства физической культуры (в основном — физические упражнения) с целью лечения и реабилитации больных и лиц с инвалидностью,  а также профилактики заболеваний.</vt:lpstr>
      <vt:lpstr>Адаптивная физическая культура и спорт –   Комплекс мер спортивно-оздоровительного характера,  направленных на реабилитацию и адаптацию к нормальной социальной среде лиц с инвалидностью, преодоление ими психологических барьеров, препятствующих ощущению полноценной жизни, а также осознание необходимости своего личного вклада в социальное развитие общества.</vt:lpstr>
      <vt:lpstr>Презентация PowerPoint</vt:lpstr>
      <vt:lpstr>Направления адаптивного спорта</vt:lpstr>
      <vt:lpstr>Спортсмены с нарушением ОДА, ЦП, зрения, интеллекта. Спорт высших достижений.  Год и город ОИ и ПИ один. Допуск: наличие класса.</vt:lpstr>
      <vt:lpstr>К школьным факторам риска относят:  1. Недостаток физической нагрузки, что приводит к гиподинамии и ухудшению здоровья;  2. Неосведомленность педагогов, родителей и детей в вопросах охраны и укрепления здоровья;  3. Невозможность индивидуального подхода к учащимся;  4. Недостаточная популяризация культуры здоровья;</vt:lpstr>
      <vt:lpstr>Функции адаптивной физической культуры  1. Профилактическая — предупредить осложнения или нежелательные исходы основного заболевания.  2. Воспитательная — обеспечить возможности личностного роста, самоопределения и мотивации к активной деятельности.  3. Социально-интегративная — обеспечить максимально успешную интеграцию человека в общество, в его культурную, трудовую, повседневную жизнь.  4. Коммуникативная — обеспечить полноценную коммуникацию с окружающими.</vt:lpstr>
      <vt:lpstr>Актуальность курсов факультета повышения квалификации (ФПК) по адаптивной физической культуре вызвана тем, что подготовка специалистов по физической культуре до настоящего времени была направлена в основном на работу со здоровым контингентом населения, отсутствует государственный заказ на ФПК специалистов адаптивной физической культуры (АФК).   Данное состояние проблемы актуализирует подготовку действующих специалистов по адаптивной физической культуре и тренеров АФК через систему дополнительного образования ФПК.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ЛАБОРАТОРИЯ ПРОФЕССИОНАЛЬНОГО ОБРАЗОВАНИЯ ДЕТЕЙ (ЛИЦ) С ОГРАНИЧЕННЫМИ ВОЗМОЖНОСТЯМИ</dc:title>
  <dc:creator>user</dc:creator>
  <cp:lastModifiedBy>user</cp:lastModifiedBy>
  <cp:revision>53</cp:revision>
  <dcterms:created xsi:type="dcterms:W3CDTF">2024-06-14T06:43:51Z</dcterms:created>
  <dcterms:modified xsi:type="dcterms:W3CDTF">2024-08-08T06:15:07Z</dcterms:modified>
</cp:coreProperties>
</file>